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70" r:id="rId3"/>
    <p:sldId id="271" r:id="rId4"/>
    <p:sldId id="274" r:id="rId5"/>
    <p:sldId id="256" r:id="rId6"/>
    <p:sldId id="281" r:id="rId7"/>
    <p:sldId id="275" r:id="rId8"/>
    <p:sldId id="284" r:id="rId9"/>
    <p:sldId id="285" r:id="rId10"/>
    <p:sldId id="279" r:id="rId11"/>
    <p:sldId id="280" r:id="rId1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1E1E1"/>
    <a:srgbClr val="33383E"/>
    <a:srgbClr val="1CD9CC"/>
    <a:srgbClr val="CC00F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95" autoAdjust="0"/>
    <p:restoredTop sz="94660"/>
  </p:normalViewPr>
  <p:slideViewPr>
    <p:cSldViewPr snapToGrid="0">
      <p:cViewPr>
        <p:scale>
          <a:sx n="69" d="100"/>
          <a:sy n="69" d="100"/>
        </p:scale>
        <p:origin x="-2070" y="-94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5" Type="http://schemas.openxmlformats.org/officeDocument/2006/relationships/tableStyles" Target="tableStyles.xml"/><Relationship Id="rId14" Type="http://schemas.openxmlformats.org/officeDocument/2006/relationships/viewProps" Target="viewProps.xml"/><Relationship Id="rId13" Type="http://schemas.openxmlformats.org/officeDocument/2006/relationships/presProps" Target="presProps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BC90C-D9AE-4DE0-82E4-51E04661081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38525-CF3A-4DBC-AA48-35DD47EB711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BC90C-D9AE-4DE0-82E4-51E04661081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38525-CF3A-4DBC-AA48-35DD47EB711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BC90C-D9AE-4DE0-82E4-51E04661081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38525-CF3A-4DBC-AA48-35DD47EB711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BC90C-D9AE-4DE0-82E4-51E04661081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38525-CF3A-4DBC-AA48-35DD47EB711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BC90C-D9AE-4DE0-82E4-51E04661081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38525-CF3A-4DBC-AA48-35DD47EB711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BC90C-D9AE-4DE0-82E4-51E04661081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38525-CF3A-4DBC-AA48-35DD47EB711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BC90C-D9AE-4DE0-82E4-51E046610810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38525-CF3A-4DBC-AA48-35DD47EB711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BC90C-D9AE-4DE0-82E4-51E04661081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38525-CF3A-4DBC-AA48-35DD47EB711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BC90C-D9AE-4DE0-82E4-51E046610810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38525-CF3A-4DBC-AA48-35DD47EB711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BC90C-D9AE-4DE0-82E4-51E04661081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38525-CF3A-4DBC-AA48-35DD47EB711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BC90C-D9AE-4DE0-82E4-51E04661081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38525-CF3A-4DBC-AA48-35DD47EB711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0BC90C-D9AE-4DE0-82E4-51E04661081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D38525-CF3A-4DBC-AA48-35DD47EB711A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7.jpeg"/><Relationship Id="rId1" Type="http://schemas.openxmlformats.org/officeDocument/2006/relationships/image" Target="../media/image8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1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jpeg"/><Relationship Id="rId1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17.png"/><Relationship Id="rId8" Type="http://schemas.openxmlformats.org/officeDocument/2006/relationships/image" Target="../media/image16.png"/><Relationship Id="rId7" Type="http://schemas.openxmlformats.org/officeDocument/2006/relationships/image" Target="../media/image15.png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2" Type="http://schemas.openxmlformats.org/officeDocument/2006/relationships/slideLayout" Target="../slideLayouts/slideLayout2.xml"/><Relationship Id="rId11" Type="http://schemas.openxmlformats.org/officeDocument/2006/relationships/image" Target="../media/image19.png"/><Relationship Id="rId10" Type="http://schemas.openxmlformats.org/officeDocument/2006/relationships/image" Target="../media/image18.png"/><Relationship Id="rId1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1" Type="http://schemas.openxmlformats.org/officeDocument/2006/relationships/image" Target="../media/image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7431" y="4794421"/>
            <a:ext cx="2180152" cy="106268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1085" y="4930346"/>
            <a:ext cx="2680175" cy="76611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6222" y="2133036"/>
            <a:ext cx="9455716" cy="160338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824459" y="1528997"/>
            <a:ext cx="10433154" cy="4721902"/>
          </a:xfrm>
          <a:prstGeom prst="rect">
            <a:avLst/>
          </a:prstGeom>
          <a:solidFill>
            <a:schemeClr val="tx1">
              <a:alpha val="6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046680" y="5115284"/>
            <a:ext cx="612648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第一步：使用</a:t>
            </a:r>
            <a:r>
              <a:rPr lang="zh-CN" altLang="en-US" b="1" dirty="0">
                <a:solidFill>
                  <a:srgbClr val="1CD9CC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抖音扫码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关注“尚德机构学术中心”抖音账号</a:t>
            </a:r>
            <a:endParaRPr lang="en-US" altLang="zh-CN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第二步：关注直播提醒，观看往期精彩视频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9309" y="1862309"/>
            <a:ext cx="3133382" cy="313338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5145" y="0"/>
            <a:ext cx="6896855" cy="68580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365664" y="2838203"/>
            <a:ext cx="2231701" cy="25476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√密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训</a:t>
            </a:r>
            <a:r>
              <a:rPr lang="zh-CN" altLang="en-US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资料</a:t>
            </a:r>
            <a:endParaRPr lang="en-US" altLang="zh-CN" sz="28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√模拟卷</a:t>
            </a:r>
            <a:endParaRPr lang="en-US" altLang="zh-CN" sz="28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√主观题汇总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93164" y="1881306"/>
            <a:ext cx="4108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（安卓、苹果手机查看位置略有不同）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1217" y="599722"/>
            <a:ext cx="5657578" cy="143268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365664" y="2838203"/>
            <a:ext cx="2231701" cy="25476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√密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训</a:t>
            </a:r>
            <a:r>
              <a:rPr lang="zh-CN" altLang="en-US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资料</a:t>
            </a:r>
            <a:endParaRPr lang="en-US" altLang="zh-CN" sz="28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√模拟卷</a:t>
            </a:r>
            <a:endParaRPr lang="en-US" altLang="zh-CN" sz="28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√主观题汇总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93164" y="1881306"/>
            <a:ext cx="4108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（安卓、苹果手机查看位置略有不同）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81217" y="599722"/>
            <a:ext cx="5657578" cy="1432684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5919" y="1"/>
            <a:ext cx="6739625" cy="681709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824459" y="1528997"/>
            <a:ext cx="10433154" cy="4721902"/>
          </a:xfrm>
          <a:prstGeom prst="rect">
            <a:avLst/>
          </a:prstGeom>
          <a:solidFill>
            <a:schemeClr val="tx1">
              <a:alpha val="6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126760" y="3703880"/>
            <a:ext cx="9828551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赛课大赛是尚德机构后端学术纵线为考核教师综合能力、督促教师自检、选拔优秀教师的周期性活动。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本次“尚德杯——必有我师”赛课大赛由后端学术纵线承办。共有74名老师参加比赛，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39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位老师晋级复赛，经过激烈角逐，目前共决出复赛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强，即将迎战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踢馆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赛！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614231" y="1745111"/>
            <a:ext cx="710002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赛课大赛</a:t>
            </a:r>
            <a:endParaRPr lang="en-US" altLang="zh-CN" sz="4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4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共有</a:t>
            </a:r>
            <a:r>
              <a:rPr lang="en-US" altLang="zh-CN" sz="4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</a:t>
            </a:r>
            <a:r>
              <a:rPr lang="zh-CN" altLang="en-US" sz="4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位老师进入踢馆赛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0"/>
              </a:schemeClr>
            </a:gs>
            <a:gs pos="51046">
              <a:srgbClr val="20426E"/>
            </a:gs>
            <a:gs pos="57000">
              <a:schemeClr val="accent5">
                <a:lumMod val="50000"/>
              </a:schemeClr>
            </a:gs>
            <a:gs pos="30000">
              <a:schemeClr val="accent1">
                <a:lumMod val="50000"/>
              </a:schemeClr>
            </a:gs>
            <a:gs pos="97000">
              <a:schemeClr val="tx1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9505" y="1177192"/>
            <a:ext cx="2956869" cy="568572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7275" y="1116876"/>
            <a:ext cx="2746893" cy="412033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6932" y="1140858"/>
            <a:ext cx="3389998" cy="5084997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2282" y="1647078"/>
            <a:ext cx="5310437" cy="7965656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1415" y="1634393"/>
            <a:ext cx="3951016" cy="5922818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3025" y="1634393"/>
            <a:ext cx="2626434" cy="5284686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8610" y="1808215"/>
            <a:ext cx="4572000" cy="685800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957" y="1429147"/>
            <a:ext cx="3424772" cy="316665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90602" y="1836140"/>
            <a:ext cx="3679549" cy="551932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609" y="1955771"/>
            <a:ext cx="4830830" cy="7656963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138916"/>
            <a:ext cx="5675868" cy="1072989"/>
          </a:xfrm>
          <a:prstGeom prst="rect">
            <a:avLst/>
          </a:prstGeom>
        </p:spPr>
      </p:pic>
      <p:sp>
        <p:nvSpPr>
          <p:cNvPr id="19" name="矩形 18"/>
          <p:cNvSpPr/>
          <p:nvPr/>
        </p:nvSpPr>
        <p:spPr>
          <a:xfrm>
            <a:off x="7022450" y="260108"/>
            <a:ext cx="6096000" cy="961289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李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东洋   姜彦旭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冯鹏飞  赵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喜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超  王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然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张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然   王利霞    李森     阳彤    刘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芳芳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0"/>
              </a:schemeClr>
            </a:gs>
            <a:gs pos="51046">
              <a:srgbClr val="20426E"/>
            </a:gs>
            <a:gs pos="57000">
              <a:schemeClr val="accent5">
                <a:lumMod val="50000"/>
              </a:schemeClr>
            </a:gs>
            <a:gs pos="30000">
              <a:schemeClr val="accent1">
                <a:lumMod val="50000"/>
              </a:schemeClr>
            </a:gs>
            <a:gs pos="97000">
              <a:schemeClr val="tx1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761" y="0"/>
            <a:ext cx="4853548" cy="6858000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5756815" y="1496291"/>
            <a:ext cx="36792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黄正</a:t>
            </a:r>
            <a:r>
              <a:rPr lang="zh-CN" altLang="en-US" sz="4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佳</a:t>
            </a:r>
            <a:r>
              <a:rPr lang="en-US" altLang="zh-CN" sz="4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5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复赛</a:t>
            </a:r>
            <a:r>
              <a:rPr lang="en-US" altLang="zh-CN" sz="25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</a:t>
            </a:r>
            <a:r>
              <a:rPr lang="zh-CN" altLang="en-US" sz="25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强</a:t>
            </a:r>
            <a:endParaRPr lang="zh-CN" altLang="en-US" sz="25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4278" y="2327288"/>
            <a:ext cx="4944285" cy="3054361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5936924" y="5565826"/>
            <a:ext cx="3954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抖音搜索“尚德机构学术中心”</a:t>
            </a:r>
            <a:endParaRPr lang="zh-CN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9782" y="4624430"/>
            <a:ext cx="1882792" cy="188279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0"/>
              </a:schemeClr>
            </a:gs>
            <a:gs pos="51046">
              <a:srgbClr val="20426E"/>
            </a:gs>
            <a:gs pos="57000">
              <a:schemeClr val="accent5">
                <a:lumMod val="50000"/>
              </a:schemeClr>
            </a:gs>
            <a:gs pos="30000">
              <a:schemeClr val="accent1">
                <a:lumMod val="50000"/>
              </a:schemeClr>
            </a:gs>
            <a:gs pos="97000">
              <a:schemeClr val="tx1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938" y="0"/>
            <a:ext cx="4571543" cy="68580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756815" y="1496291"/>
            <a:ext cx="36792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张莉丽</a:t>
            </a:r>
            <a:r>
              <a:rPr lang="en-US" altLang="zh-CN" sz="4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5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复赛</a:t>
            </a:r>
            <a:r>
              <a:rPr lang="en-US" altLang="zh-CN" sz="25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</a:t>
            </a:r>
            <a:r>
              <a:rPr lang="zh-CN" altLang="en-US" sz="25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强</a:t>
            </a:r>
            <a:endParaRPr lang="zh-CN" altLang="en-US" sz="25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3127" y="2327150"/>
            <a:ext cx="5858764" cy="3048264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5936924" y="5565826"/>
            <a:ext cx="3685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公众号搜索“学术中心在线”</a:t>
            </a:r>
            <a:endParaRPr lang="zh-CN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5273" y="4899770"/>
            <a:ext cx="1581702" cy="158170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824459" y="1528997"/>
            <a:ext cx="10433154" cy="4721902"/>
          </a:xfrm>
          <a:prstGeom prst="rect">
            <a:avLst/>
          </a:prstGeom>
          <a:solidFill>
            <a:schemeClr val="tx1">
              <a:alpha val="6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4120" y="1874084"/>
            <a:ext cx="3087660" cy="308766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415554" y="5134137"/>
            <a:ext cx="544068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第一步：使用</a:t>
            </a:r>
            <a:r>
              <a:rPr lang="zh-CN" altLang="en-US" b="1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微信</a:t>
            </a:r>
            <a:r>
              <a:rPr lang="zh-CN" altLang="en-US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扫码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关注“学术中心在线”公众号</a:t>
            </a:r>
            <a:endParaRPr lang="en-US" altLang="zh-CN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第二步：底部菜单栏“赛课大赛”关注最新赛事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385</Words>
  <Application>WPS 演示</Application>
  <PresentationFormat>自定义</PresentationFormat>
  <Paragraphs>36</Paragraphs>
  <Slides>10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8" baseType="lpstr">
      <vt:lpstr>Arial</vt:lpstr>
      <vt:lpstr>宋体</vt:lpstr>
      <vt:lpstr>Wingdings</vt:lpstr>
      <vt:lpstr>微软雅黑</vt:lpstr>
      <vt:lpstr>Arial Unicode MS</vt:lpstr>
      <vt:lpstr>Calibri Light</vt:lpstr>
      <vt:lpstr>Calibri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</dc:creator>
  <cp:lastModifiedBy>甜甜@微笑</cp:lastModifiedBy>
  <cp:revision>53</cp:revision>
  <dcterms:created xsi:type="dcterms:W3CDTF">2020-08-28T10:07:00Z</dcterms:created>
  <dcterms:modified xsi:type="dcterms:W3CDTF">2020-09-24T03:26:52Z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2052-11.1.0.9999</vt:lpwstr>
  </property>
</Properties>
</file>